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7" r:id="rId2"/>
    <p:sldId id="268" r:id="rId3"/>
    <p:sldId id="269" r:id="rId4"/>
    <p:sldId id="271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9709AD-A64C-4A4D-8E34-558F5925AB0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C89654-497A-4CF1-9877-D3004B637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3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/>
            <a:fld id="{5DA9F726-78FF-40B8-9D47-D3CA6EAA03D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/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572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/>
            <a:fld id="{5DA9F726-78FF-40B8-9D47-D3CA6EAA03D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/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29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559249-EDD9-482E-B0FA-C49167DEABB3}"/>
              </a:ext>
            </a:extLst>
          </p:cNvPr>
          <p:cNvSpPr/>
          <p:nvPr userDrawn="1"/>
        </p:nvSpPr>
        <p:spPr>
          <a:xfrm>
            <a:off x="-341194" y="2740250"/>
            <a:ext cx="11095630" cy="1432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830" y="3239653"/>
            <a:ext cx="5226239" cy="753115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794" y="432087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DE808E-B22D-44C7-A033-17F07D5EBA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845"/>
            <a:ext cx="4151845" cy="367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3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02" y="460160"/>
            <a:ext cx="8295795" cy="9758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2057400"/>
            <a:ext cx="4629150" cy="38036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6EF63-F701-4953-B583-6AE52E751F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2019 by Northern Nevada Development Authority.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43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270F36-F6B3-427D-9B76-1D73B27A677C}"/>
              </a:ext>
            </a:extLst>
          </p:cNvPr>
          <p:cNvSpPr/>
          <p:nvPr userDrawn="1"/>
        </p:nvSpPr>
        <p:spPr>
          <a:xfrm>
            <a:off x="-350729" y="681037"/>
            <a:ext cx="10910170" cy="873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781" y="847671"/>
            <a:ext cx="7369792" cy="573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68BCBF-D3FB-47D9-AF29-64C8862182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2019 by Northern Nevada Development Authority.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55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781" y="847671"/>
            <a:ext cx="7369792" cy="573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17359-E22D-4A06-BA96-78F1DFA650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2019 by Northern Nevada Development Authority.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0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AEED49-B808-4C38-A7E6-B468F5528609}"/>
              </a:ext>
            </a:extLst>
          </p:cNvPr>
          <p:cNvSpPr/>
          <p:nvPr userDrawn="1"/>
        </p:nvSpPr>
        <p:spPr>
          <a:xfrm>
            <a:off x="-901874" y="-125260"/>
            <a:ext cx="10809962" cy="8323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462" y="-16147"/>
            <a:ext cx="7369792" cy="573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46009"/>
            <a:ext cx="7886700" cy="41309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00292A-165E-469A-A81C-6B5460997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6293951"/>
            <a:ext cx="2057400" cy="293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D2E30E-28A2-46A9-B3CE-40FBED9923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093" y="999740"/>
            <a:ext cx="2273813" cy="84734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3F25294-17FA-456E-AEEC-3195608EF8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2019 by Northern Nevada Development Authority.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77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DD8C57-8F38-4EDF-9C8A-73691314ED02}"/>
              </a:ext>
            </a:extLst>
          </p:cNvPr>
          <p:cNvSpPr/>
          <p:nvPr userDrawn="1"/>
        </p:nvSpPr>
        <p:spPr>
          <a:xfrm>
            <a:off x="-901874" y="-125260"/>
            <a:ext cx="10809962" cy="8323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DAFDDA-1C1D-45B0-9F36-EC99EF1C3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46009"/>
            <a:ext cx="7886700" cy="41309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2ABB77-1536-4C7F-8D54-5B5402BE6E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093" y="999740"/>
            <a:ext cx="2273813" cy="84734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6DB820-0B01-4A1B-8A0A-9BAB244C96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2019 by Northern Nevada Development Authority. All rights reserved.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D51427-9DD5-4FF8-BDAF-DFDF6C6895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6293951"/>
            <a:ext cx="2057400" cy="29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6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0DA85-DF88-4AE9-9C17-24F760533C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2019 by Northern Nevada Development Authority.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7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47014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5072BC4-1157-4686-A5F6-9A694300D0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2019 by Northern Nevada Development Authority.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8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F55F60-EE33-43F7-8790-9F7A63CA01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2019 by Northern Nevada Development Authority.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3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-184248"/>
            <a:ext cx="788431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2049463"/>
            <a:ext cx="4629150" cy="38115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0794F-94A2-4ADA-9147-A895FC53A7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2019 by Northern Nevada Development Authority.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75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EBC6A4-FE45-4791-BF9F-914A07FF517E}"/>
              </a:ext>
            </a:extLst>
          </p:cNvPr>
          <p:cNvSpPr/>
          <p:nvPr userDrawn="1"/>
        </p:nvSpPr>
        <p:spPr>
          <a:xfrm>
            <a:off x="-225468" y="681037"/>
            <a:ext cx="9544832" cy="846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7104" y="817129"/>
            <a:ext cx="7369792" cy="573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AAE777-297F-4893-A1C4-C1084C2FE25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6256373"/>
            <a:ext cx="2057400" cy="29320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E84CC-2AFB-44C5-A099-4AB0E45A8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30257" y="6492875"/>
            <a:ext cx="3647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Copyright © 2019 by Northern Nevada Development Authority. All rights reserved.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CD7300C-C659-40B9-AA2A-4A217D5BF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8190CFB-3E3E-4B3C-A2E3-6CE50BCF3A8F}" type="datetime1">
              <a:rPr lang="en-US" smtClean="0"/>
              <a:t>1/14/2021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43B318E-F7B7-44F8-A59D-DAA6A0A92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58DEAE1-4F1B-40B4-B781-4E488ED9C6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02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A583A-372D-49E6-B656-328FCA74A9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Fernley Industrial Developments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1113FE-0508-4B4E-B68A-7608B91220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Andrew Haskin</a:t>
            </a:r>
          </a:p>
          <a:p>
            <a:r>
              <a:rPr lang="en-US" dirty="0"/>
              <a:t>Deputy Director</a:t>
            </a:r>
          </a:p>
          <a:p>
            <a:r>
              <a:rPr lang="en-US" dirty="0"/>
              <a:t>10/28/2020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77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9B462-8C48-41C5-8953-B48AA2FE2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8" y="644903"/>
            <a:ext cx="8502183" cy="756248"/>
          </a:xfrm>
        </p:spPr>
        <p:txBody>
          <a:bodyPr/>
          <a:lstStyle/>
          <a:p>
            <a:r>
              <a:rPr lang="en-US" dirty="0"/>
              <a:t>Hazen Projects (Continued)  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3003FEC-AC77-4381-A2CF-022443C0DA74}"/>
              </a:ext>
            </a:extLst>
          </p:cNvPr>
          <p:cNvSpPr txBox="1">
            <a:spLocks/>
          </p:cNvSpPr>
          <p:nvPr/>
        </p:nvSpPr>
        <p:spPr>
          <a:xfrm>
            <a:off x="600406" y="6625318"/>
            <a:ext cx="7041392" cy="447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B177B8-1A9A-4345-BA0A-BC8E945B4EB0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321CE6B-CE4E-44D6-8A58-0B0143800298}"/>
              </a:ext>
            </a:extLst>
          </p:cNvPr>
          <p:cNvSpPr txBox="1">
            <a:spLocks/>
          </p:cNvSpPr>
          <p:nvPr/>
        </p:nvSpPr>
        <p:spPr>
          <a:xfrm>
            <a:off x="6457950" y="6625182"/>
            <a:ext cx="2057400" cy="11634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DBA59-287C-44C7-9C04-47DE2CC5E33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CD36320-E51D-41E5-BC18-784CF94B17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30257" y="6638367"/>
            <a:ext cx="3647423" cy="140772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2019 by Northern Nevada Development Authority.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B33812-8CD3-4D22-B293-6D21F195B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6" t="3393" r="4968" b="3395"/>
          <a:stretch/>
        </p:blipFill>
        <p:spPr>
          <a:xfrm>
            <a:off x="2372114" y="1584495"/>
            <a:ext cx="3963708" cy="485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77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9B462-8C48-41C5-8953-B48AA2FE2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8" y="644903"/>
            <a:ext cx="8502183" cy="756248"/>
          </a:xfrm>
        </p:spPr>
        <p:txBody>
          <a:bodyPr/>
          <a:lstStyle/>
          <a:p>
            <a:r>
              <a:rPr lang="en-US" dirty="0"/>
              <a:t>Tahoe Reno Industrial Center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3003FEC-AC77-4381-A2CF-022443C0DA74}"/>
              </a:ext>
            </a:extLst>
          </p:cNvPr>
          <p:cNvSpPr txBox="1">
            <a:spLocks/>
          </p:cNvSpPr>
          <p:nvPr/>
        </p:nvSpPr>
        <p:spPr>
          <a:xfrm>
            <a:off x="600406" y="6625318"/>
            <a:ext cx="7041392" cy="447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B177B8-1A9A-4345-BA0A-BC8E945B4EB0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321CE6B-CE4E-44D6-8A58-0B0143800298}"/>
              </a:ext>
            </a:extLst>
          </p:cNvPr>
          <p:cNvSpPr txBox="1">
            <a:spLocks/>
          </p:cNvSpPr>
          <p:nvPr/>
        </p:nvSpPr>
        <p:spPr>
          <a:xfrm>
            <a:off x="6457950" y="6625182"/>
            <a:ext cx="2057400" cy="11634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DBA59-287C-44C7-9C04-47DE2CC5E33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CD36320-E51D-41E5-BC18-784CF94B17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30257" y="6638367"/>
            <a:ext cx="3647423" cy="140772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2019 by Northern Nevada Development Authority.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855A00-4F31-4B59-B0C7-EE67C5E34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" t="2741"/>
          <a:stretch/>
        </p:blipFill>
        <p:spPr>
          <a:xfrm>
            <a:off x="2327044" y="1623487"/>
            <a:ext cx="4053847" cy="477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16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A583A-372D-49E6-B656-328FCA74A9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Questions?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1113FE-0508-4B4E-B68A-7608B91220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Andrew Haskin</a:t>
            </a:r>
          </a:p>
          <a:p>
            <a:r>
              <a:rPr lang="en-US" dirty="0"/>
              <a:t>Deputy Director</a:t>
            </a:r>
          </a:p>
          <a:p>
            <a:r>
              <a:rPr lang="en-US" dirty="0"/>
              <a:t>10/28/2020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5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9B462-8C48-41C5-8953-B48AA2FE2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Proposed and Active Projects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3003FEC-AC77-4381-A2CF-022443C0DA74}"/>
              </a:ext>
            </a:extLst>
          </p:cNvPr>
          <p:cNvSpPr txBox="1">
            <a:spLocks/>
          </p:cNvSpPr>
          <p:nvPr/>
        </p:nvSpPr>
        <p:spPr>
          <a:xfrm>
            <a:off x="600406" y="6625318"/>
            <a:ext cx="7041392" cy="447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B177B8-1A9A-4345-BA0A-BC8E945B4EB0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321CE6B-CE4E-44D6-8A58-0B0143800298}"/>
              </a:ext>
            </a:extLst>
          </p:cNvPr>
          <p:cNvSpPr txBox="1">
            <a:spLocks/>
          </p:cNvSpPr>
          <p:nvPr/>
        </p:nvSpPr>
        <p:spPr>
          <a:xfrm>
            <a:off x="6457950" y="6625182"/>
            <a:ext cx="2057400" cy="11634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DBA59-287C-44C7-9C04-47DE2CC5E33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CD36320-E51D-41E5-BC18-784CF94B17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30257" y="6638367"/>
            <a:ext cx="3647423" cy="140772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2019 by Northern Nevada Development Authority. All rights reserved.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AED00B-5992-44AE-B398-5F478D1625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1" t="1315" r="1714" b="1321"/>
          <a:stretch/>
        </p:blipFill>
        <p:spPr>
          <a:xfrm>
            <a:off x="622657" y="1633234"/>
            <a:ext cx="4554583" cy="4794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36A998-DA90-4938-9849-C032F2C024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07" t="1416" r="48330" b="8302"/>
          <a:stretch/>
        </p:blipFill>
        <p:spPr>
          <a:xfrm>
            <a:off x="5704109" y="2158365"/>
            <a:ext cx="2902571" cy="363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6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9B462-8C48-41C5-8953-B48AA2FE2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Wait …There’s More …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3003FEC-AC77-4381-A2CF-022443C0DA74}"/>
              </a:ext>
            </a:extLst>
          </p:cNvPr>
          <p:cNvSpPr txBox="1">
            <a:spLocks/>
          </p:cNvSpPr>
          <p:nvPr/>
        </p:nvSpPr>
        <p:spPr>
          <a:xfrm>
            <a:off x="600406" y="6625318"/>
            <a:ext cx="7041392" cy="447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B177B8-1A9A-4345-BA0A-BC8E945B4EB0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321CE6B-CE4E-44D6-8A58-0B0143800298}"/>
              </a:ext>
            </a:extLst>
          </p:cNvPr>
          <p:cNvSpPr txBox="1">
            <a:spLocks/>
          </p:cNvSpPr>
          <p:nvPr/>
        </p:nvSpPr>
        <p:spPr>
          <a:xfrm>
            <a:off x="6457950" y="6625182"/>
            <a:ext cx="2057400" cy="11634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DBA59-287C-44C7-9C04-47DE2CC5E33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CD36320-E51D-41E5-BC18-784CF94B17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30257" y="6638367"/>
            <a:ext cx="3647423" cy="140772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2019 by Northern Nevada Development Authority.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99953A-D298-483A-B962-919B7D1CFE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" b="851"/>
          <a:stretch/>
        </p:blipFill>
        <p:spPr>
          <a:xfrm>
            <a:off x="0" y="0"/>
            <a:ext cx="9144000" cy="613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9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9B462-8C48-41C5-8953-B48AA2FE2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8" y="644903"/>
            <a:ext cx="8502183" cy="756248"/>
          </a:xfrm>
        </p:spPr>
        <p:txBody>
          <a:bodyPr/>
          <a:lstStyle/>
          <a:p>
            <a:r>
              <a:rPr lang="en-US" dirty="0"/>
              <a:t>Victory Logistics District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3003FEC-AC77-4381-A2CF-022443C0DA74}"/>
              </a:ext>
            </a:extLst>
          </p:cNvPr>
          <p:cNvSpPr txBox="1">
            <a:spLocks/>
          </p:cNvSpPr>
          <p:nvPr/>
        </p:nvSpPr>
        <p:spPr>
          <a:xfrm>
            <a:off x="600406" y="6625318"/>
            <a:ext cx="7041392" cy="447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B177B8-1A9A-4345-BA0A-BC8E945B4EB0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321CE6B-CE4E-44D6-8A58-0B0143800298}"/>
              </a:ext>
            </a:extLst>
          </p:cNvPr>
          <p:cNvSpPr txBox="1">
            <a:spLocks/>
          </p:cNvSpPr>
          <p:nvPr/>
        </p:nvSpPr>
        <p:spPr>
          <a:xfrm>
            <a:off x="6457950" y="6625182"/>
            <a:ext cx="2057400" cy="11634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DBA59-287C-44C7-9C04-47DE2CC5E33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CD36320-E51D-41E5-BC18-784CF94B17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30257" y="6638367"/>
            <a:ext cx="3647423" cy="140772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2019 by Northern Nevada Development Authority.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4711EE-9EEB-417F-BC0A-A0F239559E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" t="6207" r="3152"/>
          <a:stretch/>
        </p:blipFill>
        <p:spPr>
          <a:xfrm>
            <a:off x="1051304" y="1574565"/>
            <a:ext cx="7041393" cy="459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17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9B462-8C48-41C5-8953-B48AA2FE2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8" y="644903"/>
            <a:ext cx="8502183" cy="756248"/>
          </a:xfrm>
        </p:spPr>
        <p:txBody>
          <a:bodyPr/>
          <a:lstStyle/>
          <a:p>
            <a:r>
              <a:rPr lang="en-US" dirty="0"/>
              <a:t>Pyramid Commercial Center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3003FEC-AC77-4381-A2CF-022443C0DA74}"/>
              </a:ext>
            </a:extLst>
          </p:cNvPr>
          <p:cNvSpPr txBox="1">
            <a:spLocks/>
          </p:cNvSpPr>
          <p:nvPr/>
        </p:nvSpPr>
        <p:spPr>
          <a:xfrm>
            <a:off x="600406" y="6625318"/>
            <a:ext cx="7041392" cy="447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B177B8-1A9A-4345-BA0A-BC8E945B4EB0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321CE6B-CE4E-44D6-8A58-0B0143800298}"/>
              </a:ext>
            </a:extLst>
          </p:cNvPr>
          <p:cNvSpPr txBox="1">
            <a:spLocks/>
          </p:cNvSpPr>
          <p:nvPr/>
        </p:nvSpPr>
        <p:spPr>
          <a:xfrm>
            <a:off x="6457950" y="6625182"/>
            <a:ext cx="2057400" cy="11634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DBA59-287C-44C7-9C04-47DE2CC5E33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CD36320-E51D-41E5-BC18-784CF94B17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30257" y="6638367"/>
            <a:ext cx="3647423" cy="140772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2019 by Northern Nevada Development Authority.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DE4D72-4412-486D-89BD-6C60116FF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7" t="2749" r="3938"/>
          <a:stretch/>
        </p:blipFill>
        <p:spPr>
          <a:xfrm>
            <a:off x="2741816" y="1624823"/>
            <a:ext cx="3660367" cy="450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7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9B462-8C48-41C5-8953-B48AA2FE2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8" y="644903"/>
            <a:ext cx="8502183" cy="756248"/>
          </a:xfrm>
        </p:spPr>
        <p:txBody>
          <a:bodyPr/>
          <a:lstStyle/>
          <a:p>
            <a:r>
              <a:rPr lang="en-US" dirty="0"/>
              <a:t>TRI II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3003FEC-AC77-4381-A2CF-022443C0DA74}"/>
              </a:ext>
            </a:extLst>
          </p:cNvPr>
          <p:cNvSpPr txBox="1">
            <a:spLocks/>
          </p:cNvSpPr>
          <p:nvPr/>
        </p:nvSpPr>
        <p:spPr>
          <a:xfrm>
            <a:off x="600406" y="6625318"/>
            <a:ext cx="7041392" cy="447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B177B8-1A9A-4345-BA0A-BC8E945B4EB0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321CE6B-CE4E-44D6-8A58-0B0143800298}"/>
              </a:ext>
            </a:extLst>
          </p:cNvPr>
          <p:cNvSpPr txBox="1">
            <a:spLocks/>
          </p:cNvSpPr>
          <p:nvPr/>
        </p:nvSpPr>
        <p:spPr>
          <a:xfrm>
            <a:off x="6457950" y="6625182"/>
            <a:ext cx="2057400" cy="11634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DBA59-287C-44C7-9C04-47DE2CC5E33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CD36320-E51D-41E5-BC18-784CF94B17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30257" y="6638367"/>
            <a:ext cx="3647423" cy="140772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2019 by Northern Nevada Development Authority.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D69B63-0531-4943-8C66-8766C7E5A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0" t="2741" b="1149"/>
          <a:stretch/>
        </p:blipFill>
        <p:spPr>
          <a:xfrm>
            <a:off x="2596842" y="1612250"/>
            <a:ext cx="3950317" cy="46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53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9B462-8C48-41C5-8953-B48AA2FE2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8" y="644903"/>
            <a:ext cx="8502183" cy="756248"/>
          </a:xfrm>
        </p:spPr>
        <p:txBody>
          <a:bodyPr/>
          <a:lstStyle/>
          <a:p>
            <a:r>
              <a:rPr lang="en-US" dirty="0"/>
              <a:t>Northern Nevada Industrial Center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3003FEC-AC77-4381-A2CF-022443C0DA74}"/>
              </a:ext>
            </a:extLst>
          </p:cNvPr>
          <p:cNvSpPr txBox="1">
            <a:spLocks/>
          </p:cNvSpPr>
          <p:nvPr/>
        </p:nvSpPr>
        <p:spPr>
          <a:xfrm>
            <a:off x="600406" y="6625318"/>
            <a:ext cx="7041392" cy="447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B177B8-1A9A-4345-BA0A-BC8E945B4EB0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321CE6B-CE4E-44D6-8A58-0B0143800298}"/>
              </a:ext>
            </a:extLst>
          </p:cNvPr>
          <p:cNvSpPr txBox="1">
            <a:spLocks/>
          </p:cNvSpPr>
          <p:nvPr/>
        </p:nvSpPr>
        <p:spPr>
          <a:xfrm>
            <a:off x="6457950" y="6625182"/>
            <a:ext cx="2057400" cy="11634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DBA59-287C-44C7-9C04-47DE2CC5E33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CD36320-E51D-41E5-BC18-784CF94B17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30257" y="6638367"/>
            <a:ext cx="3647423" cy="140772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2019 by Northern Nevada Development Authority.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68B13A-62B1-4092-910B-323A1C61DE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7" t="3393" r="7815" b="2741"/>
          <a:stretch/>
        </p:blipFill>
        <p:spPr>
          <a:xfrm>
            <a:off x="2548129" y="1591702"/>
            <a:ext cx="3909821" cy="47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7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9B462-8C48-41C5-8953-B48AA2FE2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8" y="644903"/>
            <a:ext cx="8502183" cy="756248"/>
          </a:xfrm>
        </p:spPr>
        <p:txBody>
          <a:bodyPr/>
          <a:lstStyle/>
          <a:p>
            <a:r>
              <a:rPr lang="en-US" dirty="0"/>
              <a:t>Silver Springs Opportunity Fund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3003FEC-AC77-4381-A2CF-022443C0DA74}"/>
              </a:ext>
            </a:extLst>
          </p:cNvPr>
          <p:cNvSpPr txBox="1">
            <a:spLocks/>
          </p:cNvSpPr>
          <p:nvPr/>
        </p:nvSpPr>
        <p:spPr>
          <a:xfrm>
            <a:off x="600406" y="6625318"/>
            <a:ext cx="7041392" cy="447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B177B8-1A9A-4345-BA0A-BC8E945B4EB0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321CE6B-CE4E-44D6-8A58-0B0143800298}"/>
              </a:ext>
            </a:extLst>
          </p:cNvPr>
          <p:cNvSpPr txBox="1">
            <a:spLocks/>
          </p:cNvSpPr>
          <p:nvPr/>
        </p:nvSpPr>
        <p:spPr>
          <a:xfrm>
            <a:off x="6457950" y="6625182"/>
            <a:ext cx="2057400" cy="11634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DBA59-287C-44C7-9C04-47DE2CC5E33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CD36320-E51D-41E5-BC18-784CF94B17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30257" y="6638367"/>
            <a:ext cx="3647423" cy="140772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2019 by Northern Nevada Development Authority.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288E8B-75AA-4998-8742-423318D8A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8" t="3683" r="4729" b="2741"/>
          <a:stretch/>
        </p:blipFill>
        <p:spPr>
          <a:xfrm>
            <a:off x="2680063" y="1609210"/>
            <a:ext cx="3783875" cy="471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8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9B462-8C48-41C5-8953-B48AA2FE2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8" y="644903"/>
            <a:ext cx="8502183" cy="756248"/>
          </a:xfrm>
        </p:spPr>
        <p:txBody>
          <a:bodyPr/>
          <a:lstStyle/>
          <a:p>
            <a:r>
              <a:rPr lang="en-US" dirty="0"/>
              <a:t>Hazen Projects 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3003FEC-AC77-4381-A2CF-022443C0DA74}"/>
              </a:ext>
            </a:extLst>
          </p:cNvPr>
          <p:cNvSpPr txBox="1">
            <a:spLocks/>
          </p:cNvSpPr>
          <p:nvPr/>
        </p:nvSpPr>
        <p:spPr>
          <a:xfrm>
            <a:off x="600406" y="6625318"/>
            <a:ext cx="7041392" cy="447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B177B8-1A9A-4345-BA0A-BC8E945B4EB0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321CE6B-CE4E-44D6-8A58-0B0143800298}"/>
              </a:ext>
            </a:extLst>
          </p:cNvPr>
          <p:cNvSpPr txBox="1">
            <a:spLocks/>
          </p:cNvSpPr>
          <p:nvPr/>
        </p:nvSpPr>
        <p:spPr>
          <a:xfrm>
            <a:off x="6457950" y="6625182"/>
            <a:ext cx="2057400" cy="11634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DBA59-287C-44C7-9C04-47DE2CC5E33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CD36320-E51D-41E5-BC18-784CF94B17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30257" y="6638367"/>
            <a:ext cx="3647423" cy="140772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2019 by Northern Nevada Development Authority.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4A63D4-FBD9-4D37-8ECC-6E17AEE79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6" t="6320" r="4339" b="1483"/>
          <a:stretch/>
        </p:blipFill>
        <p:spPr>
          <a:xfrm>
            <a:off x="1051302" y="1624668"/>
            <a:ext cx="7041393" cy="458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052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NNDA Colors">
      <a:dk1>
        <a:sysClr val="windowText" lastClr="000000"/>
      </a:dk1>
      <a:lt1>
        <a:sysClr val="window" lastClr="FFFFFF"/>
      </a:lt1>
      <a:dk2>
        <a:srgbClr val="4D4D4F"/>
      </a:dk2>
      <a:lt2>
        <a:srgbClr val="E7E6E6"/>
      </a:lt2>
      <a:accent1>
        <a:srgbClr val="28186E"/>
      </a:accent1>
      <a:accent2>
        <a:srgbClr val="F05B77"/>
      </a:accent2>
      <a:accent3>
        <a:srgbClr val="F6B319"/>
      </a:accent3>
      <a:accent4>
        <a:srgbClr val="445C6D"/>
      </a:accent4>
      <a:accent5>
        <a:srgbClr val="11ADA2"/>
      </a:accent5>
      <a:accent6>
        <a:srgbClr val="96B83D"/>
      </a:accent6>
      <a:hlink>
        <a:srgbClr val="085B6D"/>
      </a:hlink>
      <a:folHlink>
        <a:srgbClr val="11ADA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206</Words>
  <Application>Microsoft Office PowerPoint</Application>
  <PresentationFormat>On-screen Show (4:3)</PresentationFormat>
  <Paragraphs>50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1_Office Theme</vt:lpstr>
      <vt:lpstr>Fernley Industrial Developments </vt:lpstr>
      <vt:lpstr>List of Proposed and Active Projects</vt:lpstr>
      <vt:lpstr>But Wait …There’s More …</vt:lpstr>
      <vt:lpstr>Victory Logistics District</vt:lpstr>
      <vt:lpstr>Pyramid Commercial Center</vt:lpstr>
      <vt:lpstr>TRI II</vt:lpstr>
      <vt:lpstr>Northern Nevada Industrial Center</vt:lpstr>
      <vt:lpstr>Silver Springs Opportunity Fund</vt:lpstr>
      <vt:lpstr>Hazen Projects </vt:lpstr>
      <vt:lpstr>Hazen Projects (Continued)  </vt:lpstr>
      <vt:lpstr>Tahoe Reno Industrial Center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Haskin</dc:creator>
  <cp:lastModifiedBy>Conrad, Deb</cp:lastModifiedBy>
  <cp:revision>6</cp:revision>
  <cp:lastPrinted>2020-10-28T16:55:07Z</cp:lastPrinted>
  <dcterms:created xsi:type="dcterms:W3CDTF">2020-10-27T23:52:56Z</dcterms:created>
  <dcterms:modified xsi:type="dcterms:W3CDTF">2021-01-15T00:13:42Z</dcterms:modified>
</cp:coreProperties>
</file>