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67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91" r:id="rId17"/>
    <p:sldId id="283" r:id="rId18"/>
    <p:sldId id="271" r:id="rId19"/>
    <p:sldId id="272" r:id="rId20"/>
    <p:sldId id="285" r:id="rId21"/>
    <p:sldId id="286" r:id="rId22"/>
    <p:sldId id="287" r:id="rId23"/>
    <p:sldId id="288" r:id="rId24"/>
    <p:sldId id="289" r:id="rId25"/>
    <p:sldId id="297" r:id="rId26"/>
    <p:sldId id="298" r:id="rId27"/>
    <p:sldId id="299" r:id="rId28"/>
    <p:sldId id="292" r:id="rId29"/>
    <p:sldId id="294" r:id="rId30"/>
    <p:sldId id="293" r:id="rId31"/>
    <p:sldId id="295" r:id="rId32"/>
    <p:sldId id="296" r:id="rId33"/>
    <p:sldId id="302" r:id="rId34"/>
    <p:sldId id="301" r:id="rId35"/>
  </p:sldIdLst>
  <p:sldSz cx="12192000" cy="6858000"/>
  <p:notesSz cx="6858000" cy="9144000"/>
  <p:custShowLst>
    <p:custShow name="questions" id="0">
      <p:sldLst>
        <p:sld r:id="rId4"/>
      </p:sldLst>
    </p:custShow>
    <p:custShow name="VRC coordinator" id="1">
      <p:sldLst>
        <p:sld r:id="rId5"/>
      </p:sldLst>
    </p:custShow>
    <p:custShow name="apply to WNC" id="2">
      <p:sldLst>
        <p:sld r:id="rId6"/>
        <p:sld r:id="rId7"/>
      </p:sldLst>
    </p:custShow>
    <p:custShow name="apply for benefits" id="3">
      <p:sldLst>
        <p:sld r:id="rId8"/>
        <p:sld r:id="rId9"/>
        <p:sld r:id="rId10"/>
        <p:sld r:id="rId11"/>
      </p:sldLst>
    </p:custShow>
    <p:custShow name="meet with academic advisor" id="4">
      <p:sldLst>
        <p:sld r:id="rId13"/>
      </p:sldLst>
    </p:custShow>
    <p:custShow name="Vet Data E-form" id="5">
      <p:sldLst>
        <p:sld r:id="rId14"/>
        <p:sld r:id="rId15"/>
        <p:sld r:id="rId16"/>
        <p:sld r:id="rId17"/>
        <p:sld r:id="rId18"/>
      </p:sldLst>
    </p:custShow>
    <p:custShow name="COE" id="6">
      <p:sldLst>
        <p:sld r:id="rId19"/>
        <p:sld r:id="rId20"/>
        <p:sld r:id="rId21"/>
      </p:sldLst>
    </p:custShow>
    <p:custShow name="dd 214" id="7">
      <p:sldLst>
        <p:sld r:id="rId22"/>
      </p:sldLst>
    </p:custShow>
    <p:custShow name="JST" id="8">
      <p:sldLst>
        <p:sld r:id="rId23"/>
        <p:sld r:id="rId24"/>
        <p:sld r:id="rId25"/>
        <p:sld r:id="rId26"/>
        <p:sld r:id="rId27"/>
        <p:sld r:id="rId28"/>
      </p:sldLst>
    </p:custShow>
    <p:custShow name="fasfa" id="9">
      <p:sldLst>
        <p:sld r:id="rId33"/>
      </p:sldLst>
    </p:custShow>
    <p:custShow name="Petition" id="10">
      <p:sldLst>
        <p:sld r:id="rId29"/>
        <p:sld r:id="rId30"/>
        <p:sld r:id="rId31"/>
        <p:sld r:id="rId32"/>
      </p:sldLst>
    </p:custShow>
    <p:custShow name="DSS" id="11">
      <p:sldLst>
        <p:sld r:id="rId3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nt whitney" initials="tw" lastIdx="1" clrIdx="0">
    <p:extLst>
      <p:ext uri="{19B8F6BF-5375-455C-9EA6-DF929625EA0E}">
        <p15:presenceInfo xmlns:p15="http://schemas.microsoft.com/office/powerpoint/2012/main" userId="463c9aaac37123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14T11:49:50.768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0FF9-6261-3B29-80C7-7A18537F2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66F6A-6251-DDF3-01D2-4448524AF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2C5F2-2F1B-83F2-4C99-121163F8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B12D8-FE9B-FCCA-5E08-A7726EF6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B9BD5-1FE6-9A0B-74FD-7A14FA55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234EF-024B-A7F0-F627-23313A21C6ED}"/>
              </a:ext>
            </a:extLst>
          </p:cNvPr>
          <p:cNvCxnSpPr>
            <a:cxnSpLocks/>
          </p:cNvCxnSpPr>
          <p:nvPr userDrawn="1"/>
        </p:nvCxnSpPr>
        <p:spPr>
          <a:xfrm>
            <a:off x="0" y="146685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93B11A-2D44-E214-5CCC-7EA9C551C9C4}"/>
              </a:ext>
            </a:extLst>
          </p:cNvPr>
          <p:cNvCxnSpPr>
            <a:cxnSpLocks/>
          </p:cNvCxnSpPr>
          <p:nvPr userDrawn="1"/>
        </p:nvCxnSpPr>
        <p:spPr>
          <a:xfrm>
            <a:off x="0" y="1362075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6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8D4E-E66C-C0ED-08DD-76499809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06B33-B8F2-7F69-1AC5-2E9D33B15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3FBF-251F-A88E-A1FA-455BE6A6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84712-5433-152C-80DC-0A92527F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DC060-8D86-7646-55A3-8012E3BE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69D56-3D1E-A7F4-317D-5A8C03CED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8E94D-D3D2-D15F-5FA2-6AB4DE560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9EAB6-4092-8DD2-48F1-0AF08650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189E1-30D0-7C17-6D7B-B3BCB8D4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696E0-EB67-A463-6624-D776AF31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8F95-DC7A-E780-7256-6CC62C4E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DDB03-8CF2-099E-150B-7E75392E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B1AFA-1127-A6A5-C24F-05DA0D77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C44E-AC9D-728E-AF78-DCF17F93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C7992F-319F-F78B-22EB-80E3A07B455A}"/>
              </a:ext>
            </a:extLst>
          </p:cNvPr>
          <p:cNvCxnSpPr>
            <a:cxnSpLocks/>
          </p:cNvCxnSpPr>
          <p:nvPr userDrawn="1"/>
        </p:nvCxnSpPr>
        <p:spPr>
          <a:xfrm>
            <a:off x="0" y="1362075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EBCD7E-AB91-4D60-ED33-208A7A9F3CEF}"/>
              </a:ext>
            </a:extLst>
          </p:cNvPr>
          <p:cNvCxnSpPr>
            <a:cxnSpLocks/>
          </p:cNvCxnSpPr>
          <p:nvPr userDrawn="1"/>
        </p:nvCxnSpPr>
        <p:spPr>
          <a:xfrm>
            <a:off x="0" y="146685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0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B13B-B7F4-2A73-4CD9-DECABD8F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69DFC-63EC-BB10-83A6-82EEB24C0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D0109-71F7-1E33-717E-4490D064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7828-0925-F79C-C63F-04BDD3A0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9DB88-D291-1262-9EA1-43F09F9F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D5D8-382C-C691-2991-7AB5FD29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0E0DF-AFBB-2FB2-8172-B1AC420D5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14054-5106-037C-D685-9DD224D0C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BF53D-4540-3894-C193-2B97D1F1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642B9-73C5-EB1A-BE4D-73E338CC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1BFD7-AF82-0A0F-3EA8-BCF8C9B0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CF05-9375-AB67-DA99-AA3D6311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06990-2E26-6EC5-E5E2-EB0F93C37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C1137-03FF-6A9B-15BD-7353F7762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785BB-CF0B-F88A-0989-7D6C428B5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9868C-0132-9086-89A5-86673F965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DD9B8-34A4-9BD7-298D-B70F6C16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A01DB-E279-3E39-A58D-C8CBF267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34581-84FF-A28D-B8AD-AF241967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604C-B1AC-A2DE-F8E0-E3131E1E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62D99-D377-739E-FD59-41203490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34434-5B3E-EF0C-75AE-790B66FD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B7615-C09E-DED2-2BEF-60FA0DE6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D0F58A-0A7E-C317-D497-CAB6E629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7414E-B900-9382-D485-E7F528C9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227EE-895A-00E8-E748-D22D4B14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3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6426-5F24-D427-1087-A605A98E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2EE5-1921-B9CA-DDB6-D62AE5E92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50C6E-EE85-C40C-EB94-FACA5C9DF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9B42E-BF4A-3782-37BC-07321692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9CAAC-0AD5-B277-2793-CE59D4FC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A0528-B26B-C0DC-3D5F-CCB8AE8A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C7C7-83B4-6CD4-797D-487572DB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8D03A-1FBA-B5D9-6168-1C433466F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42B0B-D0E6-A1F8-1F45-F66D6C6A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3F3DF-B633-3A48-6775-FD28DF80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3876E-BA25-6D2B-783D-E4053350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469C5-7384-CF36-91C6-9F2B1562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97E369-5CE1-8E63-E298-2A8D900B1FAF}"/>
              </a:ext>
            </a:extLst>
          </p:cNvPr>
          <p:cNvSpPr/>
          <p:nvPr userDrawn="1"/>
        </p:nvSpPr>
        <p:spPr>
          <a:xfrm>
            <a:off x="0" y="-13494"/>
            <a:ext cx="12192000" cy="6858000"/>
          </a:xfrm>
          <a:prstGeom prst="rect">
            <a:avLst/>
          </a:prstGeom>
          <a:blipFill dpi="0" rotWithShape="1">
            <a:blip r:embed="rId13">
              <a:alphaModFix amt="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C6BDF-16D3-5FE3-FD35-BCAED396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856D-B4F2-5DC8-9CEF-6EFF4BE7E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E6077-4C46-1B50-982C-74F8E7D7B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D797-68DA-4A91-BB9C-2BA24C94929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51982-A740-250F-640A-590CA9757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B7CB-EF27-4D23-B516-0CA2DB3235E0}" type="slidenum">
              <a:rPr lang="en-US" smtClean="0"/>
              <a:t>‹#›</a:t>
            </a:fld>
            <a:endParaRPr lang="en-US"/>
          </a:p>
        </p:txBody>
      </p:sp>
      <p:pic>
        <p:nvPicPr>
          <p:cNvPr id="1034" name="Picture 10" descr="Home - Western Nevada College">
            <a:extLst>
              <a:ext uri="{FF2B5EF4-FFF2-40B4-BE49-F238E27FC236}">
                <a16:creationId xmlns:a16="http://schemas.microsoft.com/office/drawing/2014/main" id="{4905E01A-5CD0-D1C4-5086-479284124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45" y="13494"/>
            <a:ext cx="838200" cy="1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 Western Nevada College Logo PNG Image with No Background - PNGkey.com">
            <a:extLst>
              <a:ext uri="{FF2B5EF4-FFF2-40B4-BE49-F238E27FC236}">
                <a16:creationId xmlns:a16="http://schemas.microsoft.com/office/drawing/2014/main" id="{A5E3F887-8C67-66E5-842C-67182EE93E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0"/>
          <a:stretch/>
        </p:blipFill>
        <p:spPr bwMode="auto">
          <a:xfrm>
            <a:off x="94787" y="141459"/>
            <a:ext cx="1063009" cy="10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3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nc.edu/advising/index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nc.edu/advising/index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she.onbaseonline.com/formsappnet/UnityForm.aspx?d1=AbYnMVtIprDR1YNxgNDH4hUPtG9HcYTIY%2fbAIFF4N1%2ffpov3NzBeROWd7KzmP57O1wTnKaLxk4%2bMK1mpf%2bRrPElOMidXfrr8UJP%2b7Xnvq0TXZyPbQnYxxQ2bSHvXEjoC1MOLQRyHXgvr1LfqEwp9oM9kAsFNjdyGkq5G4rY7jt3S76%2b7CKIh3tia2EgwDP9v%2b15%2f8YaLAkjRrgMNbARAxHYiXsDGnfAYWOJd9zmFjjy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resources/can-i-get-a-copy-of-my-education-decision-lette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st.doded.mil/js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she.onbaseonline.com/formsappnet/UnityForm.aspx?d1=AR69Qk0lcYUHY8j6YG1GVj2FmP4J19APRkGiXB5pjATLUWsovbMLXcRMT9eqgP%2fCzCoE6eq8xEZw6K4Zv9%2ffpZEqiJxQa69ygEIoMpUwWvvb%2bKscVRfZ0kwQAHHH46MHWlT14c1yiVkz7pApcKexw6%2fZp0bh62nbBcqvnnqsRuBHnG3zRGfI7yT5MQ0QS8OiQ8Fb1hxmdUAIbw85h5CAxLZH8d9bLKaTdwu51KTZ833ANbm7TlWVxrEUZF4yBTY99A%3d%3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nc.edu/financial/types-of-aid.php" TargetMode="External"/><Relationship Id="rId2" Type="http://schemas.openxmlformats.org/officeDocument/2006/relationships/hyperlink" Target="https://studentaid.gov/h/apply-for-aid/fafs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nc.edu/dss/index.ph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el:775-445-3301" TargetMode="External"/><Relationship Id="rId2" Type="http://schemas.openxmlformats.org/officeDocument/2006/relationships/hyperlink" Target="mailto:deb.conrad@wnc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nc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education/how-to-appl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.gov/family-and-caregiver-benefits/education-and-careers/dependents-education-assistance/" TargetMode="External"/><Relationship Id="rId4" Type="http://schemas.openxmlformats.org/officeDocument/2006/relationships/hyperlink" Target="https://www.va.gov/careers-employment/vocational-rehabilitation/eligibility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FBF1-62AA-01C5-2BCB-CCD035906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Serving Those Who Served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C948-1C37-52CA-34DA-0FB3A8FF8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Western Nevada College</a:t>
            </a:r>
          </a:p>
          <a:p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Trent Whitney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94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1D6E-E1E7-DDEF-B8E8-50C22F36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Apply For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1B336-EFFE-94A4-C47A-877FB0E79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05" y="1847653"/>
            <a:ext cx="10325995" cy="453429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DE7682C-C66F-EB67-5E4B-9BF230A5DCE4}"/>
              </a:ext>
            </a:extLst>
          </p:cNvPr>
          <p:cNvSpPr/>
          <p:nvPr/>
        </p:nvSpPr>
        <p:spPr>
          <a:xfrm>
            <a:off x="1314450" y="3771900"/>
            <a:ext cx="1514475" cy="628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9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FE75-7CE7-ED0E-A015-7497CD1B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Apply For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EA5E-A684-C23D-8632-73E445E73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for VR&amp;E and CH 35 are similar just search the one you’re looking for</a:t>
            </a:r>
          </a:p>
        </p:txBody>
      </p:sp>
    </p:spTree>
    <p:extLst>
      <p:ext uri="{BB962C8B-B14F-4D97-AF65-F5344CB8AC3E}">
        <p14:creationId xmlns:p14="http://schemas.microsoft.com/office/powerpoint/2010/main" val="313304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A4EB-5971-1150-FF5D-24A5F531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Meet with an academic advisor</a:t>
            </a:r>
            <a:br>
              <a:rPr lang="en-US" dirty="0"/>
            </a:br>
            <a:r>
              <a:rPr lang="en-US" dirty="0"/>
              <a:t>click to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09E5D-FE1D-F206-535C-88B7C513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Academic Advising and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2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D8F4-A546-9322-3103-94107189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Complete Veterans Data-E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D31C-0CAF-AECD-12C0-E8B367AA2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0000"/>
                </a:highlight>
              </a:rPr>
              <a:t>Must be done every semester.</a:t>
            </a:r>
          </a:p>
          <a:p>
            <a:r>
              <a:rPr lang="en-US" dirty="0"/>
              <a:t>Must know the degree the student is seeking to be filled out.</a:t>
            </a:r>
          </a:p>
          <a:p>
            <a:r>
              <a:rPr lang="en-US" dirty="0"/>
              <a:t>This is the only way Western Nevada will know that you want to use your benefits!</a:t>
            </a:r>
          </a:p>
          <a:p>
            <a:r>
              <a:rPr lang="en-US" dirty="0"/>
              <a:t>Must meet with an academic advisor to finalize! </a:t>
            </a:r>
            <a:r>
              <a:rPr lang="en-US" dirty="0">
                <a:hlinkClick r:id="rId2"/>
              </a:rPr>
              <a:t>Academic Advising and Access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0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0D1A-95DD-1C93-334E-4AFEF049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94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VET Data-E Search or Click: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36077-70F9-8A9B-5547-0F36C442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" y="2028689"/>
            <a:ext cx="10034587" cy="446418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98EEE2E-662F-D41A-C559-FD0E22DA5AB5}"/>
              </a:ext>
            </a:extLst>
          </p:cNvPr>
          <p:cNvSpPr/>
          <p:nvPr/>
        </p:nvSpPr>
        <p:spPr>
          <a:xfrm>
            <a:off x="5063099" y="1896735"/>
            <a:ext cx="3757612" cy="814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veteran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C29A0-AA55-1D72-F548-45BB21522FC1}"/>
              </a:ext>
            </a:extLst>
          </p:cNvPr>
          <p:cNvSpPr txBox="1"/>
          <p:nvPr/>
        </p:nvSpPr>
        <p:spPr>
          <a:xfrm>
            <a:off x="3922057" y="1587112"/>
            <a:ext cx="434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i="0" u="none" strike="noStrike" dirty="0">
                <a:solidFill>
                  <a:srgbClr val="000000"/>
                </a:solidFill>
                <a:effectLst/>
                <a:latin typeface="EB Garamond" panose="00000500000000000000" pitchFamily="2" charset="0"/>
                <a:hlinkClick r:id="rId3"/>
              </a:rPr>
              <a:t>Veterans Data Form</a:t>
            </a:r>
            <a:r>
              <a:rPr lang="nb-NO" sz="1600" b="1" i="0" u="none" strike="noStrike" dirty="0">
                <a:solidFill>
                  <a:srgbClr val="000000"/>
                </a:solidFill>
                <a:effectLst/>
                <a:latin typeface="EB Garamond" panose="00000500000000000000" pitchFamily="2" charset="0"/>
              </a:rPr>
              <a:t> CLICK ME!</a:t>
            </a:r>
            <a:r>
              <a:rPr lang="nb-NO" sz="1600" b="0" i="0" dirty="0">
                <a:solidFill>
                  <a:srgbClr val="0A0A0A"/>
                </a:solidFill>
                <a:effectLst/>
                <a:latin typeface="EB Garamond" panose="00000500000000000000" pitchFamily="2" charset="0"/>
              </a:rPr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118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56ED-9216-95B1-CAD0-4A2C9537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Vet Data-E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CF0F2-34EA-4874-C8BD-02FF0A1F7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6" y="1774354"/>
            <a:ext cx="11046248" cy="47185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B3A2DEB-D4B3-9AFA-D40B-9A6A572B310A}"/>
              </a:ext>
            </a:extLst>
          </p:cNvPr>
          <p:cNvSpPr/>
          <p:nvPr/>
        </p:nvSpPr>
        <p:spPr>
          <a:xfrm>
            <a:off x="128588" y="3871913"/>
            <a:ext cx="985837" cy="414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2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1009-0C31-0FF4-17D8-6DF63478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Vet Data-E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19E13-F427-EA2D-59F5-4D8EF45DD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2420156"/>
            <a:ext cx="9510584" cy="336071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62924AC-0642-C758-B3BB-06E0BFCAA3B2}"/>
              </a:ext>
            </a:extLst>
          </p:cNvPr>
          <p:cNvSpPr/>
          <p:nvPr/>
        </p:nvSpPr>
        <p:spPr>
          <a:xfrm>
            <a:off x="838200" y="3543298"/>
            <a:ext cx="2457450" cy="11144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AE7C-F00C-7744-2EFC-C0589A6A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Vet Data-E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F45E2-0F32-E2D0-2997-780049FA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58" y="1977963"/>
            <a:ext cx="10869442" cy="48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7BDDF-1265-9863-7C3A-395AE6747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5780"/>
            <a:ext cx="12192000" cy="4662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D43040-4A54-443B-3724-D3B3004E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COE search or click</a:t>
            </a:r>
            <a:br>
              <a:rPr lang="en-US" dirty="0"/>
            </a:br>
            <a:endParaRPr lang="en-US" sz="13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4FF6D5-1171-62AB-2CC7-5056B93AF73E}"/>
              </a:ext>
            </a:extLst>
          </p:cNvPr>
          <p:cNvSpPr/>
          <p:nvPr/>
        </p:nvSpPr>
        <p:spPr>
          <a:xfrm>
            <a:off x="5430931" y="2649911"/>
            <a:ext cx="1885950" cy="657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3482F-DD99-EE8C-BDF3-E008209F29AB}"/>
              </a:ext>
            </a:extLst>
          </p:cNvPr>
          <p:cNvSpPr txBox="1"/>
          <p:nvPr/>
        </p:nvSpPr>
        <p:spPr>
          <a:xfrm>
            <a:off x="2465294" y="1573902"/>
            <a:ext cx="781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3"/>
              </a:rPr>
              <a:t>Can I Get A Copy Of My Education Decision Letter? | Veterans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6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4678-B3F2-A68B-B0FB-6C9646CF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7177E-F291-1095-E430-9FC8E6A2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10836579" cy="50075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4035196-5F89-AD69-501A-14C0957ABEBC}"/>
              </a:ext>
            </a:extLst>
          </p:cNvPr>
          <p:cNvSpPr/>
          <p:nvPr/>
        </p:nvSpPr>
        <p:spPr>
          <a:xfrm>
            <a:off x="150159" y="2177583"/>
            <a:ext cx="1143000" cy="400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5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6B0A-05BD-D283-E9C5-E65EA8EE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Incoming Veteran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2F94A-8407-1110-2052-282271DC5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19813" cy="4351338"/>
          </a:xfrm>
        </p:spPr>
        <p:txBody>
          <a:bodyPr/>
          <a:lstStyle/>
          <a:p>
            <a:r>
              <a:rPr lang="en-US" dirty="0">
                <a:hlinkClick r:id="" action="ppaction://customshow?id=0&amp;return=true"/>
              </a:rPr>
              <a:t>The Questions</a:t>
            </a:r>
            <a:endParaRPr lang="en-US" dirty="0"/>
          </a:p>
          <a:p>
            <a:r>
              <a:rPr lang="en-US" dirty="0">
                <a:hlinkClick r:id="" action="ppaction://customshow?id=1&amp;return=true"/>
              </a:rPr>
              <a:t>Meet with Coordinator</a:t>
            </a:r>
            <a:endParaRPr lang="en-US" dirty="0"/>
          </a:p>
          <a:p>
            <a:r>
              <a:rPr lang="en-US" dirty="0">
                <a:hlinkClick r:id="" action="ppaction://customshow?id=2&amp;return=true"/>
              </a:rPr>
              <a:t>Apply for Western Nevada College</a:t>
            </a:r>
            <a:endParaRPr lang="en-US" dirty="0"/>
          </a:p>
          <a:p>
            <a:r>
              <a:rPr lang="en-US" dirty="0">
                <a:hlinkClick r:id="" action="ppaction://customshow?id=3&amp;return=true"/>
              </a:rPr>
              <a:t>Apply for benefits</a:t>
            </a:r>
            <a:endParaRPr lang="en-US" dirty="0"/>
          </a:p>
          <a:p>
            <a:r>
              <a:rPr lang="en-US" dirty="0">
                <a:hlinkClick r:id="" action="ppaction://customshow?id=4&amp;return=true"/>
              </a:rPr>
              <a:t>Meet With an Academic Advisor</a:t>
            </a:r>
            <a:endParaRPr lang="en-US" dirty="0"/>
          </a:p>
          <a:p>
            <a:r>
              <a:rPr lang="en-US" dirty="0">
                <a:hlinkClick r:id="" action="ppaction://customshow?id=11&amp;return=true"/>
              </a:rPr>
              <a:t>Disability Support Services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50CC76-E5A5-441D-763E-0D3E01E71932}"/>
              </a:ext>
            </a:extLst>
          </p:cNvPr>
          <p:cNvSpPr txBox="1">
            <a:spLocks/>
          </p:cNvSpPr>
          <p:nvPr/>
        </p:nvSpPr>
        <p:spPr>
          <a:xfrm>
            <a:off x="7381875" y="1825625"/>
            <a:ext cx="57792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" action="ppaction://customshow?id=5&amp;return=true"/>
              </a:rPr>
              <a:t>Vet Data E-from</a:t>
            </a:r>
            <a:endParaRPr lang="en-US" dirty="0"/>
          </a:p>
          <a:p>
            <a:r>
              <a:rPr lang="en-US" dirty="0"/>
              <a:t>Supply documents</a:t>
            </a:r>
          </a:p>
          <a:p>
            <a:pPr lvl="1"/>
            <a:r>
              <a:rPr lang="en-US" dirty="0">
                <a:hlinkClick r:id="" action="ppaction://customshow?id=6&amp;return=true"/>
              </a:rPr>
              <a:t>Certificate of Eligibility </a:t>
            </a:r>
            <a:endParaRPr lang="en-US" dirty="0"/>
          </a:p>
          <a:p>
            <a:pPr lvl="1"/>
            <a:r>
              <a:rPr lang="en-US" dirty="0">
                <a:hlinkClick r:id="" action="ppaction://customshow?id=7&amp;return=true"/>
              </a:rPr>
              <a:t>DD-214 MEMBER 4 COPY</a:t>
            </a:r>
            <a:endParaRPr lang="en-US" dirty="0"/>
          </a:p>
          <a:p>
            <a:pPr lvl="1"/>
            <a:r>
              <a:rPr lang="en-US" dirty="0">
                <a:hlinkClick r:id="" action="ppaction://customshow?id=8&amp;return=true"/>
              </a:rPr>
              <a:t>Joint Service Transcript</a:t>
            </a:r>
            <a:endParaRPr lang="en-US" dirty="0"/>
          </a:p>
          <a:p>
            <a:pPr lvl="1"/>
            <a:r>
              <a:rPr lang="en-US" dirty="0">
                <a:hlinkClick r:id="" action="ppaction://customshow?id=10&amp;return=true"/>
              </a:rPr>
              <a:t>Petition for WNC JST</a:t>
            </a:r>
            <a:endParaRPr lang="en-US" dirty="0"/>
          </a:p>
          <a:p>
            <a:r>
              <a:rPr lang="en-US" dirty="0">
                <a:hlinkClick r:id="" action="ppaction://customshow?id=9&amp;return=true"/>
              </a:rPr>
              <a:t>Fill out FAFSA/Scholarships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04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CF68-6A80-A940-E7D7-120EED30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46E1A-1781-2C30-A25B-E0A28079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90" y="1637848"/>
            <a:ext cx="9228620" cy="522015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F5D104C-4273-A0E6-7A04-3D30555EFF83}"/>
              </a:ext>
            </a:extLst>
          </p:cNvPr>
          <p:cNvSpPr/>
          <p:nvPr/>
        </p:nvSpPr>
        <p:spPr>
          <a:xfrm>
            <a:off x="342900" y="4100513"/>
            <a:ext cx="1971675" cy="542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075D-7C18-C698-8920-4CD4D608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DD-214 MBR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54A9-5767-42A5-D8E4-40950952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call the VA to get a copy if they lost it: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2CC30-A093-88D9-F6B9-7D35813D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1" y="2838972"/>
            <a:ext cx="4799021" cy="387519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CE87921-3E73-0EC7-5D10-A27F95087C6D}"/>
              </a:ext>
            </a:extLst>
          </p:cNvPr>
          <p:cNvSpPr/>
          <p:nvPr/>
        </p:nvSpPr>
        <p:spPr>
          <a:xfrm>
            <a:off x="259976" y="3567953"/>
            <a:ext cx="762000" cy="5199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510D-1BA9-C9C4-EAC9-941C2391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JST google or click: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9AC23-CCC5-9BBB-DC7F-2FF2E71A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94" y="2169458"/>
            <a:ext cx="7529212" cy="4448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A25F49-A03E-F99A-DC03-0EF6A77C4C17}"/>
              </a:ext>
            </a:extLst>
          </p:cNvPr>
          <p:cNvSpPr txBox="1"/>
          <p:nvPr/>
        </p:nvSpPr>
        <p:spPr>
          <a:xfrm>
            <a:off x="5360894" y="1560741"/>
            <a:ext cx="147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71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EB92-643D-E446-00BB-EC360A64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A3818-81B0-918D-B57C-9D5A600A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40" y="1516140"/>
            <a:ext cx="10371719" cy="508468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36D49EB-543A-C596-96A5-24B9F009CDFB}"/>
              </a:ext>
            </a:extLst>
          </p:cNvPr>
          <p:cNvSpPr/>
          <p:nvPr/>
        </p:nvSpPr>
        <p:spPr>
          <a:xfrm>
            <a:off x="228600" y="2228850"/>
            <a:ext cx="1471613" cy="1200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32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EB84-281E-CCFA-4C61-074BAB0B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19D0B-2A7E-F6D9-8C04-1F6A2607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84" y="1690688"/>
            <a:ext cx="10515601" cy="516731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2A23FE8-683F-70C0-F195-3168D3AB7E2F}"/>
              </a:ext>
            </a:extLst>
          </p:cNvPr>
          <p:cNvSpPr/>
          <p:nvPr/>
        </p:nvSpPr>
        <p:spPr>
          <a:xfrm>
            <a:off x="4946557" y="4627470"/>
            <a:ext cx="3543300" cy="8377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4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CAA3-A496-4E19-3A62-98A87EEE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Click to request an official transcript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53C9F-0FB3-A6AD-BC2A-60B1D311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176"/>
            <a:ext cx="12192000" cy="527503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BFCFEBF-3D0B-8C2B-B8BB-6499E5217223}"/>
              </a:ext>
            </a:extLst>
          </p:cNvPr>
          <p:cNvSpPr/>
          <p:nvPr/>
        </p:nvSpPr>
        <p:spPr>
          <a:xfrm>
            <a:off x="100013" y="4914900"/>
            <a:ext cx="985837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34A2-F395-500E-0585-0CEC73E9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7" y="1230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Type Western Nevada College</a:t>
            </a:r>
            <a:br>
              <a:rPr lang="en-US" dirty="0"/>
            </a:br>
            <a:r>
              <a:rPr lang="en-US" dirty="0"/>
              <a:t>Select Carson/Fallon Campus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156E2-9EDD-4BAA-6270-F857D4B9A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893"/>
            <a:ext cx="12192000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49F0-F474-10C6-7368-7990C24A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Click agree and send JST transcript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2768D-1CF4-2B30-C5AA-23BDA06F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7" y="1915847"/>
            <a:ext cx="11872989" cy="491040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76E5B37-3704-3E55-8834-DC6FD51D40A8}"/>
              </a:ext>
            </a:extLst>
          </p:cNvPr>
          <p:cNvSpPr/>
          <p:nvPr/>
        </p:nvSpPr>
        <p:spPr>
          <a:xfrm>
            <a:off x="257175" y="5772150"/>
            <a:ext cx="871538" cy="6143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56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0D1A-95DD-1C93-334E-4AFEF049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Petition search or click: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36077-70F9-8A9B-5547-0F36C442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" y="1559859"/>
            <a:ext cx="10034587" cy="493301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98EEE2E-662F-D41A-C559-FD0E22DA5AB5}"/>
              </a:ext>
            </a:extLst>
          </p:cNvPr>
          <p:cNvSpPr/>
          <p:nvPr/>
        </p:nvSpPr>
        <p:spPr>
          <a:xfrm>
            <a:off x="5072063" y="1488194"/>
            <a:ext cx="3757612" cy="814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veteran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3FF5B-C7FF-2983-8DE9-9077F2B57212}"/>
              </a:ext>
            </a:extLst>
          </p:cNvPr>
          <p:cNvSpPr txBox="1"/>
          <p:nvPr/>
        </p:nvSpPr>
        <p:spPr>
          <a:xfrm>
            <a:off x="3541059" y="842682"/>
            <a:ext cx="5405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A0A0A"/>
                </a:solidFill>
                <a:effectLst/>
                <a:latin typeface="EB Garamond" panose="00000500000000000000" pitchFamily="2" charset="0"/>
              </a:rPr>
              <a:t> </a:t>
            </a:r>
            <a:r>
              <a:rPr lang="en-US" sz="1400" b="1" i="0" u="sng" dirty="0">
                <a:solidFill>
                  <a:srgbClr val="222A63"/>
                </a:solidFill>
                <a:effectLst/>
                <a:latin typeface="EB Garamond" panose="00000500000000000000" pitchFamily="2" charset="0"/>
                <a:hlinkClick r:id="rId3"/>
              </a:rPr>
              <a:t>Petition for Transfer Credit Evaluation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8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56ED-9216-95B1-CAD0-4A2C9537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CF0F2-34EA-4874-C8BD-02FF0A1F7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6" y="1774354"/>
            <a:ext cx="11046248" cy="47185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B3A2DEB-D4B3-9AFA-D40B-9A6A572B310A}"/>
              </a:ext>
            </a:extLst>
          </p:cNvPr>
          <p:cNvSpPr/>
          <p:nvPr/>
        </p:nvSpPr>
        <p:spPr>
          <a:xfrm>
            <a:off x="128588" y="3871913"/>
            <a:ext cx="985837" cy="414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2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9E07-18D6-A818-5A87-C5C27BF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64FC-C081-36E3-0435-D3D0BEDCE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degree plan are you going for?</a:t>
            </a:r>
          </a:p>
          <a:p>
            <a:pPr lvl="1"/>
            <a:r>
              <a:rPr lang="en-US" dirty="0"/>
              <a:t>This is critical information for allotted time of the 9/11 or GI bill (48 months). The nursing program takes </a:t>
            </a:r>
            <a:r>
              <a:rPr lang="en-US" u="sng" dirty="0"/>
              <a:t>EXACTLY</a:t>
            </a:r>
            <a:r>
              <a:rPr lang="en-US" dirty="0"/>
              <a:t> that long.</a:t>
            </a:r>
          </a:p>
          <a:p>
            <a:pPr lvl="1"/>
            <a:r>
              <a:rPr lang="en-US" dirty="0"/>
              <a:t>Is your degree plan available? </a:t>
            </a:r>
          </a:p>
          <a:p>
            <a:r>
              <a:rPr lang="en-US" dirty="0"/>
              <a:t>What benefits are you using?</a:t>
            </a:r>
          </a:p>
          <a:p>
            <a:r>
              <a:rPr lang="en-US" dirty="0"/>
              <a:t>CH 30 Montgomery GI bill.</a:t>
            </a:r>
          </a:p>
          <a:p>
            <a:r>
              <a:rPr lang="en-US" dirty="0"/>
              <a:t>CH 31 VR&amp;E (disability percentage is anything over 10% allows use of VR&amp;E over chapter 30/33).</a:t>
            </a:r>
          </a:p>
          <a:p>
            <a:r>
              <a:rPr lang="en-US" dirty="0"/>
              <a:t>CH 33 post 9/11</a:t>
            </a:r>
          </a:p>
          <a:p>
            <a:r>
              <a:rPr lang="en-US" dirty="0"/>
              <a:t>CH 35 Dependents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42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D09C-DEF3-1342-B105-32773CC0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7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C3A59-3682-4410-5E8E-5CFA4DDD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7" y="1973454"/>
            <a:ext cx="7902625" cy="291109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0723C2-0F5C-DFD4-CE72-C131C341F4B8}"/>
              </a:ext>
            </a:extLst>
          </p:cNvPr>
          <p:cNvSpPr/>
          <p:nvPr/>
        </p:nvSpPr>
        <p:spPr>
          <a:xfrm>
            <a:off x="723081" y="2874772"/>
            <a:ext cx="2843212" cy="714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F6F3-F140-FE0D-B858-271FD7B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C1480-1889-26A1-1988-648559FF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735016"/>
            <a:ext cx="10215563" cy="47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A517-575F-633F-1F8B-D1C59872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FAFSA and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2297-D13E-A2C0-C063-B7E4BC5F6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aid under student services. Highly recommend this plus other scholarships for those hurting for coin.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FAFSA® Application | Federal Student Aid</a:t>
            </a:r>
            <a:endParaRPr lang="en-US" dirty="0"/>
          </a:p>
          <a:p>
            <a:r>
              <a:rPr lang="en-US" dirty="0">
                <a:hlinkClick r:id="rId3"/>
              </a:rPr>
              <a:t>Scholarships and Types of Financial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52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114E-41DF-95B4-6472-74104156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2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Disability Support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A19C-B21D-9940-D905-D8DD42934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 qualifying disability some accommodations can aid you! Click the link to read more.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Disability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27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F227-1E7F-9907-993E-FDFD7C12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6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Welcome To Western Nevada!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6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BC97-8B4F-DF1B-43ED-01997FF2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Meet VRC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C689-47AA-5927-E788-F14516395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A0A0A"/>
                </a:solidFill>
                <a:effectLst/>
                <a:latin typeface="EB Garamond" panose="020F0502020204030204" pitchFamily="2" charset="0"/>
              </a:rPr>
              <a:t>Veterans Resource Center</a:t>
            </a:r>
            <a:br>
              <a:rPr lang="en-US" dirty="0"/>
            </a:br>
            <a:r>
              <a:rPr lang="en-US" b="0" i="0" dirty="0">
                <a:solidFill>
                  <a:srgbClr val="0A0A0A"/>
                </a:solidFill>
                <a:effectLst/>
                <a:latin typeface="EB Garamond" panose="020F0502020204030204" pitchFamily="2" charset="0"/>
              </a:rPr>
              <a:t>Cedar Building, Room 300</a:t>
            </a:r>
            <a:br>
              <a:rPr lang="en-US" dirty="0"/>
            </a:br>
            <a:r>
              <a:rPr lang="en-US" b="0" i="0" dirty="0">
                <a:solidFill>
                  <a:srgbClr val="0A0A0A"/>
                </a:solidFill>
                <a:effectLst/>
                <a:latin typeface="EB Garamond" panose="020F0502020204030204" pitchFamily="2" charset="0"/>
              </a:rPr>
              <a:t>2201 West College Parkway, Carson City, NV 89703</a:t>
            </a:r>
            <a:br>
              <a:rPr lang="en-US" dirty="0"/>
            </a:br>
            <a:r>
              <a:rPr lang="en-US" b="0" i="0" dirty="0">
                <a:solidFill>
                  <a:srgbClr val="0A0A0A"/>
                </a:solidFill>
                <a:effectLst/>
                <a:latin typeface="EB Garamond" panose="020F0502020204030204" pitchFamily="2" charset="0"/>
              </a:rPr>
              <a:t>Deb Conrad, Veterans Resources, Prison Education and Apprenticeship Program Director</a:t>
            </a:r>
            <a:br>
              <a:rPr lang="en-US" dirty="0"/>
            </a:br>
            <a:r>
              <a:rPr lang="en-US" b="0" i="0" dirty="0">
                <a:solidFill>
                  <a:srgbClr val="0A0A0A"/>
                </a:solidFill>
                <a:effectLst/>
                <a:latin typeface="EB Garamond" panose="020F0502020204030204" pitchFamily="2" charset="0"/>
              </a:rPr>
              <a:t> </a:t>
            </a:r>
            <a:r>
              <a:rPr lang="en-US" b="1" i="0" u="none" strike="noStrike" dirty="0">
                <a:solidFill>
                  <a:srgbClr val="222A63"/>
                </a:solidFill>
                <a:effectLst/>
                <a:latin typeface="EB Garamond" panose="020F0502020204030204" pitchFamily="2" charset="0"/>
                <a:hlinkClick r:id="rId2"/>
              </a:rPr>
              <a:t>deb.conrad@wnc.edu</a:t>
            </a:r>
            <a:br>
              <a:rPr lang="en-US" dirty="0"/>
            </a:br>
            <a:r>
              <a:rPr lang="en-US" b="0" i="0" dirty="0">
                <a:solidFill>
                  <a:srgbClr val="0A0A0A"/>
                </a:solidFill>
                <a:effectLst/>
                <a:latin typeface="EB Garamond" panose="020F0502020204030204" pitchFamily="2" charset="0"/>
              </a:rPr>
              <a:t> </a:t>
            </a:r>
            <a:r>
              <a:rPr lang="en-US" b="1" i="0" u="none" strike="noStrike" dirty="0">
                <a:solidFill>
                  <a:srgbClr val="222A63"/>
                </a:solidFill>
                <a:effectLst/>
                <a:latin typeface="EB Garamond" panose="020F0502020204030204" pitchFamily="2" charset="0"/>
                <a:hlinkClick r:id="rId3"/>
              </a:rPr>
              <a:t>775-445-3301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4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2871-5B90-1171-88F7-EE017A6A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Apply to WNC</a:t>
            </a:r>
            <a:br>
              <a:rPr lang="en-US" dirty="0"/>
            </a:br>
            <a:r>
              <a:rPr lang="en-US" sz="2000" dirty="0"/>
              <a:t>Click to apply: </a:t>
            </a:r>
            <a:r>
              <a:rPr lang="en-US" sz="2000" dirty="0">
                <a:hlinkClick r:id="rId2"/>
              </a:rPr>
              <a:t>Western Nevada College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F8150-7B2F-9E88-A7AC-86989616B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1690688"/>
            <a:ext cx="9848850" cy="48021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41879B8-1200-9AAE-39F7-9909AE99EBDF}"/>
              </a:ext>
            </a:extLst>
          </p:cNvPr>
          <p:cNvSpPr/>
          <p:nvPr/>
        </p:nvSpPr>
        <p:spPr>
          <a:xfrm>
            <a:off x="5235388" y="2277035"/>
            <a:ext cx="1508312" cy="4328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apply</a:t>
            </a:r>
          </a:p>
        </p:txBody>
      </p:sp>
    </p:spTree>
    <p:extLst>
      <p:ext uri="{BB962C8B-B14F-4D97-AF65-F5344CB8AC3E}">
        <p14:creationId xmlns:p14="http://schemas.microsoft.com/office/powerpoint/2010/main" val="52757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FF25-D037-C8A7-5383-FD76220A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Apply to WNC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D9FC-EE0F-C3E6-74E1-75E85646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374" y="1679289"/>
            <a:ext cx="3267075" cy="4203700"/>
          </a:xfrm>
        </p:spPr>
        <p:txBody>
          <a:bodyPr/>
          <a:lstStyle/>
          <a:p>
            <a:r>
              <a:rPr lang="en-US" dirty="0"/>
              <a:t>Have students fill out info. It can take 3-5 business days before they get their student ID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D602D-BA44-B775-6959-A5BFF51F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532954"/>
            <a:ext cx="8110637" cy="44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31F4-B430-3E7E-2FED-AB08097C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570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Apply For Benefits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A2FF0-4ECD-466F-16E1-181037A1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94" y="3775544"/>
            <a:ext cx="7409328" cy="295828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2212934-9402-A5CA-45BD-33E772ED3D34}"/>
              </a:ext>
            </a:extLst>
          </p:cNvPr>
          <p:cNvSpPr/>
          <p:nvPr/>
        </p:nvSpPr>
        <p:spPr>
          <a:xfrm>
            <a:off x="5056443" y="4165217"/>
            <a:ext cx="1617429" cy="3563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3F887-8DC9-ACA5-B8AE-AD2829824713}"/>
              </a:ext>
            </a:extLst>
          </p:cNvPr>
          <p:cNvSpPr txBox="1"/>
          <p:nvPr/>
        </p:nvSpPr>
        <p:spPr>
          <a:xfrm>
            <a:off x="950259" y="1603314"/>
            <a:ext cx="10919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CH33: </a:t>
            </a:r>
            <a:r>
              <a:rPr lang="en-US" sz="1800" dirty="0"/>
              <a:t>POST 9/11</a:t>
            </a:r>
            <a:r>
              <a:rPr lang="en-US" dirty="0"/>
              <a:t> </a:t>
            </a:r>
            <a:r>
              <a:rPr lang="en-US" sz="1800" dirty="0">
                <a:hlinkClick r:id="rId3"/>
              </a:rPr>
              <a:t>How To Apply For The GI Bill And Related Benefits | Veterans Affairs</a:t>
            </a:r>
            <a:endParaRPr lang="en-US" sz="1800" dirty="0"/>
          </a:p>
          <a:p>
            <a:endParaRPr lang="en-US" dirty="0"/>
          </a:p>
          <a:p>
            <a:r>
              <a:rPr lang="en-US" sz="1800" dirty="0"/>
              <a:t>CH 30: Montgomery Gi bill: </a:t>
            </a:r>
            <a:r>
              <a:rPr lang="en-US" dirty="0">
                <a:hlinkClick r:id="rId3"/>
              </a:rPr>
              <a:t>How To Apply For The GI Bill And Related Benefits | Veterans Affairs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CH 31:VR&amp;E </a:t>
            </a:r>
            <a:r>
              <a:rPr lang="en-US" sz="1800" dirty="0">
                <a:hlinkClick r:id="rId4"/>
              </a:rPr>
              <a:t>Eligibility For Veteran Readiness And Employment | Veterans Affairs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CH 35: </a:t>
            </a:r>
            <a:r>
              <a:rPr lang="en-US" sz="1800" dirty="0">
                <a:hlinkClick r:id="rId5"/>
              </a:rPr>
              <a:t>Survivors’ And Dependents’ Educational Assistance | Veterans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2FD2-DB49-275D-E6C9-D7792224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Apply For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96D68-ED0F-23FD-EACA-013386B9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83" y="1690688"/>
            <a:ext cx="10315117" cy="501236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E789F0F-6081-97E0-B4AE-92274CD76900}"/>
              </a:ext>
            </a:extLst>
          </p:cNvPr>
          <p:cNvSpPr/>
          <p:nvPr/>
        </p:nvSpPr>
        <p:spPr>
          <a:xfrm>
            <a:off x="295733" y="5130119"/>
            <a:ext cx="1485900" cy="6000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E1B8-6061-6AEC-C1E7-8216738E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Apply For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38B63-5871-7672-36E6-41356D28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04" y="1766046"/>
            <a:ext cx="11255715" cy="509195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10AE63A-8DC5-7FEB-106C-E18360CA39E9}"/>
              </a:ext>
            </a:extLst>
          </p:cNvPr>
          <p:cNvSpPr/>
          <p:nvPr/>
        </p:nvSpPr>
        <p:spPr>
          <a:xfrm>
            <a:off x="728663" y="4236944"/>
            <a:ext cx="1614487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6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571</Words>
  <Application>Microsoft Office PowerPoint</Application>
  <PresentationFormat>Widescreen</PresentationFormat>
  <Paragraphs>84</Paragraphs>
  <Slides>34</Slides>
  <Notes>0</Notes>
  <HiddenSlides>31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12</vt:i4>
      </vt:variant>
    </vt:vector>
  </HeadingPairs>
  <TitlesOfParts>
    <vt:vector size="52" baseType="lpstr">
      <vt:lpstr>Arial</vt:lpstr>
      <vt:lpstr>Calibri</vt:lpstr>
      <vt:lpstr>Calibri Light</vt:lpstr>
      <vt:lpstr>EB Garamond</vt:lpstr>
      <vt:lpstr>Times New Roman</vt:lpstr>
      <vt:lpstr>Office Theme</vt:lpstr>
      <vt:lpstr>Serving Those Who Served</vt:lpstr>
      <vt:lpstr>Incoming Veteran Checklist</vt:lpstr>
      <vt:lpstr>The Questions</vt:lpstr>
      <vt:lpstr>Meet VRC Coordinator</vt:lpstr>
      <vt:lpstr>Apply to WNC Click to apply: Western Nevada College</vt:lpstr>
      <vt:lpstr>Apply to WNC </vt:lpstr>
      <vt:lpstr>Apply For Benefits  </vt:lpstr>
      <vt:lpstr>Apply For Benefits</vt:lpstr>
      <vt:lpstr>Apply For Benefits</vt:lpstr>
      <vt:lpstr>Apply For Benefits</vt:lpstr>
      <vt:lpstr>Apply For Benefits</vt:lpstr>
      <vt:lpstr>Meet with an academic advisor click to schedule</vt:lpstr>
      <vt:lpstr>Complete Veterans Data-E Form</vt:lpstr>
      <vt:lpstr>VET Data-E Search or Click: </vt:lpstr>
      <vt:lpstr>Vet Data-E</vt:lpstr>
      <vt:lpstr>Vet Data-E </vt:lpstr>
      <vt:lpstr>Vet Data-E Form</vt:lpstr>
      <vt:lpstr>COE search or click </vt:lpstr>
      <vt:lpstr>COE</vt:lpstr>
      <vt:lpstr>COE</vt:lpstr>
      <vt:lpstr>DD-214 MBR 4</vt:lpstr>
      <vt:lpstr>JST google or click: </vt:lpstr>
      <vt:lpstr>JST</vt:lpstr>
      <vt:lpstr>JST</vt:lpstr>
      <vt:lpstr>Click to request an official transcript</vt:lpstr>
      <vt:lpstr>Type Western Nevada College Select Carson/Fallon Campus</vt:lpstr>
      <vt:lpstr>Click agree and send JST transcript</vt:lpstr>
      <vt:lpstr>Petition search or click:  </vt:lpstr>
      <vt:lpstr>Petition</vt:lpstr>
      <vt:lpstr>Petition</vt:lpstr>
      <vt:lpstr>Petition</vt:lpstr>
      <vt:lpstr>FAFSA and Scholarships</vt:lpstr>
      <vt:lpstr>Disability Support Services</vt:lpstr>
      <vt:lpstr>Welcome To Western Nevada! </vt:lpstr>
      <vt:lpstr>questions</vt:lpstr>
      <vt:lpstr>VRC coordinator</vt:lpstr>
      <vt:lpstr>apply to WNC</vt:lpstr>
      <vt:lpstr>apply for benefits</vt:lpstr>
      <vt:lpstr>meet with academic advisor</vt:lpstr>
      <vt:lpstr>Vet Data E-form</vt:lpstr>
      <vt:lpstr>COE</vt:lpstr>
      <vt:lpstr>dd 214</vt:lpstr>
      <vt:lpstr>JST</vt:lpstr>
      <vt:lpstr>fasfa</vt:lpstr>
      <vt:lpstr>Petition</vt:lpstr>
      <vt:lpstr>DSS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Things I Carried</dc:title>
  <dc:creator>trent</dc:creator>
  <cp:lastModifiedBy>trent whitney</cp:lastModifiedBy>
  <cp:revision>16</cp:revision>
  <dcterms:created xsi:type="dcterms:W3CDTF">2023-11-21T18:45:41Z</dcterms:created>
  <dcterms:modified xsi:type="dcterms:W3CDTF">2024-12-05T18:00:56Z</dcterms:modified>
</cp:coreProperties>
</file>